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embeddedFontLst>
    <p:embeddedFont>
      <p:font typeface="Libre Franklin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ibre Baskerville" panose="020B0604020202020204" charset="0"/>
      <p:regular r:id="rId38"/>
      <p:bold r:id="rId39"/>
      <p:italic r:id="rId40"/>
    </p:embeddedFont>
    <p:embeddedFont>
      <p:font typeface="Raleway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94660"/>
  </p:normalViewPr>
  <p:slideViewPr>
    <p:cSldViewPr snapToGrid="0">
      <p:cViewPr>
        <p:scale>
          <a:sx n="50" d="100"/>
          <a:sy n="50" d="100"/>
        </p:scale>
        <p:origin x="2674" y="7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f34776b7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0" name="Google Shape;200;gaf34776b7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af34776b75_0_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f34776b7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38" name="Google Shape;238;gaf34776b7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af34776b75_1_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f34776b7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48" name="Google Shape;248;gaf34776b7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af34776b75_1_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f34776b7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58" name="Google Shape;258;gaf34776b7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af34776b75_1_2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f34776b7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68" name="Google Shape;268;gaf34776b75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af34776b75_1_3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f34776b75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78" name="Google Shape;278;gaf34776b75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af34776b75_1_4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f34776b7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88" name="Google Shape;288;gaf34776b7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af34776b75_1_5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f34776b75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98" name="Google Shape;298;gaf34776b75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af34776b75_1_6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f34776b75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08" name="Google Shape;308;gaf34776b75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af34776b75_1_7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f34776b7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18" name="Google Shape;318;gaf34776b75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af34776b75_1_8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f34776b75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28" name="Google Shape;328;gaf34776b75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af34776b75_1_9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f34776b75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38" name="Google Shape;338;gaf34776b75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af34776b75_1_10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f34776b7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af34776b7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56" name="Google Shape;3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f34776b7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66" name="Google Shape;366;gaf34776b7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af34776b75_2_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76" name="Google Shape;3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f34776b7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5" name="Google Shape;145;gaf34776b7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af34776b75_0_3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34776b7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55" name="Google Shape;155;gaf34776b7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af34776b75_0_4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f34776b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65" name="Google Shape;165;gaf34776b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af34776b75_0_8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f34776b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76" name="Google Shape;176;gaf34776b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af34776b75_0_10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f34776b7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87" name="Google Shape;187;gaf34776b7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af34776b75_0_7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1065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8140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6550" algn="l" rtl="0">
              <a:spcBef>
                <a:spcPts val="375"/>
              </a:spcBef>
              <a:spcAft>
                <a:spcPts val="0"/>
              </a:spcAft>
              <a:buClr>
                <a:srgbClr val="B2C1D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spcBef>
                <a:spcPts val="375"/>
              </a:spcBef>
              <a:spcAft>
                <a:spcPts val="0"/>
              </a:spcAft>
              <a:buClr>
                <a:srgbClr val="9BBB59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55600" algn="l" rtl="0">
              <a:spcBef>
                <a:spcPts val="375"/>
              </a:spcBef>
              <a:spcAft>
                <a:spcPts val="0"/>
              </a:spcAft>
              <a:buClr>
                <a:srgbClr val="9BBB59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B1C0DA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DCB1B0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" TargetMode="External"/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github.com/mpdf/m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oursera.com" TargetMode="External"/><Relationship Id="rId5" Type="http://schemas.openxmlformats.org/officeDocument/2006/relationships/hyperlink" Target="https://github.com/PHPMailer/PHPMailer" TargetMode="External"/><Relationship Id="rId4" Type="http://schemas.openxmlformats.org/officeDocument/2006/relationships/hyperlink" Target="https://getbootstrap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 smtClean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Content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fld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14400" y="990600"/>
            <a:ext cx="77724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marR="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Introduction </a:t>
            </a:r>
            <a:endParaRPr dirty="0" smtClean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 definition of the Application(Brief Description of Application)</a:t>
            </a:r>
            <a:endParaRPr dirty="0" smtClean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System description</a:t>
            </a:r>
            <a:endParaRPr sz="2200" b="0" i="1" u="none" strike="noStrike" cap="none" dirty="0" smtClean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Hardware &amp; software requirements</a:t>
            </a:r>
            <a:endParaRPr dirty="0" smtClean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Interface Design (GUI snapshots)</a:t>
            </a:r>
            <a:endParaRPr dirty="0" smtClean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Applications of the System</a:t>
            </a:r>
            <a:endParaRPr dirty="0" smtClean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Conclusions </a:t>
            </a:r>
            <a:endParaRPr sz="2400" b="0" i="0" u="none" strike="noStrike" cap="none" dirty="0" smtClean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73050" marR="0" lvl="0" indent="-29591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⚫"/>
            </a:pPr>
            <a:r>
              <a:rPr lang="en-US" sz="2400" dirty="0" smtClean="0"/>
              <a:t>Future Scope</a:t>
            </a:r>
            <a:endParaRPr sz="2400" dirty="0" smtClean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Literature Cited (book and web References)</a:t>
            </a:r>
            <a:endParaRPr dirty="0" smtClean="0"/>
          </a:p>
          <a:p>
            <a:pPr marL="273050" marR="0" lvl="0" indent="-2730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Acknowledgements</a:t>
            </a:r>
            <a:endParaRPr dirty="0" smtClean="0"/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None/>
            </a:pPr>
            <a:endParaRPr dirty="0"/>
          </a:p>
        </p:txBody>
      </p:sp>
      <p:sp>
        <p:nvSpPr>
          <p:cNvPr id="111" name="Google Shape;111;p14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Project Title                                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46050" y="274625"/>
            <a:ext cx="88149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Hardware &amp; software requirements</a:t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10</a:t>
            </a:fld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146050" y="104595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Requirements: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Development Tools:</a:t>
            </a:r>
            <a:endParaRPr dirty="0"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Front End : HTML, CSS, JAVASCRIPT, JQUERY, BOOTSTRAP</a:t>
            </a:r>
            <a:endParaRPr dirty="0"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Back End : PHP, MySQL</a:t>
            </a:r>
            <a:endParaRPr dirty="0"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Operating System : Windows </a:t>
            </a:r>
            <a:r>
              <a:rPr lang="en-US" dirty="0" smtClean="0"/>
              <a:t>10/11</a:t>
            </a:r>
            <a:endParaRPr dirty="0"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/>
              <a:t>Web server : </a:t>
            </a:r>
            <a:r>
              <a:rPr lang="en-US" dirty="0" smtClean="0"/>
              <a:t>XAMPP</a:t>
            </a:r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dirty="0" smtClean="0"/>
              <a:t>Text </a:t>
            </a:r>
            <a:r>
              <a:rPr lang="en-US" dirty="0"/>
              <a:t>Editor: VS Code</a:t>
            </a:r>
            <a:endParaRPr dirty="0"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 dirty="0"/>
          </a:p>
        </p:txBody>
      </p:sp>
      <p:sp>
        <p:nvSpPr>
          <p:cNvPr id="207" name="Google Shape;207;p23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75" y="5283124"/>
            <a:ext cx="2039925" cy="99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513" y="5348175"/>
            <a:ext cx="1387974" cy="7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7788" y="5073625"/>
            <a:ext cx="1951425" cy="12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Hardware &amp; software requirements</a:t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11</a:t>
            </a:fld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r>
              <a:rPr lang="en-US"/>
              <a:t>Hardware Requirements</a:t>
            </a:r>
            <a:endParaRPr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I/O devices</a:t>
            </a:r>
            <a:endParaRPr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Monitor</a:t>
            </a:r>
            <a:endParaRPr/>
          </a:p>
          <a:p>
            <a:pPr marL="914400" marR="0" lvl="1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Keyboard</a:t>
            </a:r>
            <a:endParaRPr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Modern Computer with Modern Web Browser</a:t>
            </a:r>
            <a:endParaRPr/>
          </a:p>
          <a:p>
            <a:pPr marL="457200" marR="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/>
              <a:t>Internet Connection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Interface Design</a:t>
            </a:r>
            <a:endParaRPr/>
          </a:p>
        </p:txBody>
      </p:sp>
      <p:sp>
        <p:nvSpPr>
          <p:cNvPr id="228" name="Google Shape;228;p25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12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31" name="Google Shape;231;p2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409326" y="2741319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4">
            <a:alphaModFix/>
          </a:blip>
          <a:srcRect l="4652" r="4652"/>
          <a:stretch/>
        </p:blipFill>
        <p:spPr>
          <a:xfrm>
            <a:off x="5096800" y="2998350"/>
            <a:ext cx="3471222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5">
            <a:alphaModFix/>
          </a:blip>
          <a:srcRect r="19341"/>
          <a:stretch/>
        </p:blipFill>
        <p:spPr>
          <a:xfrm>
            <a:off x="8370447" y="3197263"/>
            <a:ext cx="885049" cy="18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 descr="Portrait-oriented black smaptphone"/>
          <p:cNvPicPr preferRelativeResize="0"/>
          <p:nvPr/>
        </p:nvPicPr>
        <p:blipFill rotWithShape="1">
          <a:blip r:embed="rId6">
            <a:alphaModFix/>
          </a:blip>
          <a:srcRect r="19980"/>
          <a:stretch/>
        </p:blipFill>
        <p:spPr>
          <a:xfrm>
            <a:off x="8291650" y="3017144"/>
            <a:ext cx="963846" cy="2162632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235" name="Google Shape;235;p25"/>
          <p:cNvSpPr txBox="1"/>
          <p:nvPr/>
        </p:nvSpPr>
        <p:spPr>
          <a:xfrm>
            <a:off x="669725" y="2725800"/>
            <a:ext cx="3471300" cy="3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Hotel Management System</a:t>
            </a:r>
            <a:endParaRPr sz="40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900100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Homepage</a:t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13</a:t>
            </a:fld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953077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900100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Homepage</a:t>
            </a: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14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839850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900100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Sign Up</a:t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15</a:t>
            </a:fld>
            <a:endParaRPr/>
          </a:p>
        </p:txBody>
      </p:sp>
      <p:sp>
        <p:nvSpPr>
          <p:cNvPr id="264" name="Google Shape;264;p28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839850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Login</a:t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16</a:t>
            </a:fld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772400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Reservation</a:t>
            </a: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17</a:t>
            </a:fld>
            <a:endParaRPr/>
          </a:p>
        </p:txBody>
      </p:sp>
      <p:sp>
        <p:nvSpPr>
          <p:cNvPr id="284" name="Google Shape;284;p30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772398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View Rooms</a:t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18</a:t>
            </a:fld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772400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Room Details</a:t>
            </a:r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19</a:t>
            </a:fld>
            <a:endParaRPr/>
          </a:p>
        </p:txBody>
      </p:sp>
      <p:sp>
        <p:nvSpPr>
          <p:cNvPr id="304" name="Google Shape;304;p32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907327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Introduction 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924800" cy="44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3055" algn="l" rtl="0">
              <a:spcBef>
                <a:spcPts val="0"/>
              </a:spcBef>
              <a:spcAft>
                <a:spcPts val="0"/>
              </a:spcAft>
              <a:buSzPts val="1330"/>
              <a:buChar char="⚫"/>
            </a:pPr>
            <a:r>
              <a:rPr lang="en-US" sz="2400"/>
              <a:t>Our project is a to create a hotel management system which will make booking a hotel a seamless and hassle-free experience. </a:t>
            </a:r>
            <a:endParaRPr sz="2400"/>
          </a:p>
          <a:p>
            <a:pPr marL="457200" marR="0" lvl="0" indent="-313055" algn="l" rtl="0">
              <a:spcBef>
                <a:spcPts val="0"/>
              </a:spcBef>
              <a:spcAft>
                <a:spcPts val="0"/>
              </a:spcAft>
              <a:buSzPts val="1330"/>
              <a:buChar char="⚫"/>
            </a:pPr>
            <a:r>
              <a:rPr lang="en-US" sz="2400"/>
              <a:t>It also provides a smooth experience to the admin who is able to view all the information in regards to rooms, reservations and users currently using the system. </a:t>
            </a:r>
            <a:endParaRPr sz="2400"/>
          </a:p>
          <a:p>
            <a:pPr marL="457200" marR="0" lvl="0" indent="-313055" algn="l" rtl="0">
              <a:spcBef>
                <a:spcPts val="0"/>
              </a:spcBef>
              <a:spcAft>
                <a:spcPts val="0"/>
              </a:spcAft>
              <a:buSzPts val="1330"/>
              <a:buChar char="⚫"/>
            </a:pPr>
            <a:r>
              <a:rPr lang="en-US" sz="2400"/>
              <a:t>With the increasing trend of “all things online” our system enables that and also reduces person to person contact through a digital method. </a:t>
            </a:r>
            <a:endParaRPr sz="2400"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About Us</a:t>
            </a: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20</a:t>
            </a:fld>
            <a:endParaRPr/>
          </a:p>
        </p:txBody>
      </p:sp>
      <p:sp>
        <p:nvSpPr>
          <p:cNvPr id="314" name="Google Shape;314;p33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772401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Admin Panel</a:t>
            </a: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21</a:t>
            </a:fld>
            <a:endParaRPr/>
          </a:p>
        </p:txBody>
      </p:sp>
      <p:sp>
        <p:nvSpPr>
          <p:cNvPr id="324" name="Google Shape;324;p34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75" y="1323900"/>
            <a:ext cx="7640227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Admin Panel - Edit Rooms</a:t>
            </a: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22</a:t>
            </a:fld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75" y="1323900"/>
            <a:ext cx="7567627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738175" y="288903"/>
            <a:ext cx="77724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Feedback</a:t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23</a:t>
            </a:fld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0" y="1323900"/>
            <a:ext cx="7907324" cy="4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Applications of the System</a:t>
            </a:r>
            <a:endParaRPr/>
          </a:p>
        </p:txBody>
      </p:sp>
      <p:sp>
        <p:nvSpPr>
          <p:cNvPr id="351" name="Google Shape;351;p37"/>
          <p:cNvSpPr txBox="1"/>
          <p:nvPr/>
        </p:nvSpPr>
        <p:spPr>
          <a:xfrm>
            <a:off x="2771775" y="60928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</a:t>
            </a: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</a:t>
            </a: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24</a:t>
            </a:fld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This system will be performing the following tasks:</a:t>
            </a:r>
            <a:endParaRPr sz="200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The system will provide an interface to login and register.</a:t>
            </a:r>
            <a:endParaRPr sz="200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Check the features of the room along with a pictorial view.</a:t>
            </a:r>
            <a:endParaRPr sz="200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Rooms can be booked based on their category and the capacity of people. </a:t>
            </a:r>
            <a:endParaRPr sz="200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An admin user can also manage the details of rooms, view bookings, add rooms and delete rooms.</a:t>
            </a:r>
            <a:endParaRPr sz="200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A created account includes the information such as date of birth, name, phone-number, email and a password. All this data is stored in the database.</a:t>
            </a:r>
            <a:endParaRPr sz="200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Password storage is also done using an encrypted hash. Email verification is also done using a verification hash.</a:t>
            </a:r>
            <a:endParaRPr sz="200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</a:t>
            </a: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25</a:t>
            </a:fld>
            <a:endParaRPr/>
          </a:p>
        </p:txBody>
      </p:sp>
      <p:sp>
        <p:nvSpPr>
          <p:cNvPr id="361" name="Google Shape;361;p38"/>
          <p:cNvSpPr txBox="1">
            <a:spLocks noGrp="1"/>
          </p:cNvSpPr>
          <p:nvPr>
            <p:ph type="body" idx="1"/>
          </p:nvPr>
        </p:nvSpPr>
        <p:spPr>
          <a:xfrm>
            <a:off x="914400" y="2143125"/>
            <a:ext cx="7772400" cy="3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The Hotel Management system is a web based application. The main aim in this project was to make it seamless to book rooms at a hotel. It also is aimed to make the managing of the rooms and users easy and hassle free for the admin. </a:t>
            </a:r>
            <a:endParaRPr sz="200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An appealing and intuitive user interface along with graphical representation of room information makes the user experience enjoyable for both customer and admin.</a:t>
            </a:r>
            <a:endParaRPr sz="200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63" name="Google Shape;363;p38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Future Scope</a:t>
            </a: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26</a:t>
            </a:fld>
            <a:endParaRPr/>
          </a:p>
        </p:txBody>
      </p:sp>
      <p:sp>
        <p:nvSpPr>
          <p:cNvPr id="371" name="Google Shape;371;p39"/>
          <p:cNvSpPr txBox="1">
            <a:spLocks noGrp="1"/>
          </p:cNvSpPr>
          <p:nvPr>
            <p:ph type="body" idx="1"/>
          </p:nvPr>
        </p:nvSpPr>
        <p:spPr>
          <a:xfrm>
            <a:off x="914400" y="2143125"/>
            <a:ext cx="7772400" cy="3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The system can be used by both large scale and small scale hotels.</a:t>
            </a:r>
            <a:endParaRPr sz="200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There is future scope of booking room service or other amenities to the room</a:t>
            </a:r>
            <a:endParaRPr sz="200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Expanding the project to include a chain of hotels.</a:t>
            </a:r>
            <a:endParaRPr sz="2000"/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⚫"/>
            </a:pPr>
            <a:r>
              <a:rPr lang="en-US" sz="2000"/>
              <a:t>Adding an employee management system.</a:t>
            </a:r>
            <a:endParaRPr sz="200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73" name="Google Shape;373;p39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Literature Cited(book and web References)</a:t>
            </a:r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27</a:t>
            </a:fld>
            <a:endParaRPr/>
          </a:p>
        </p:txBody>
      </p:sp>
      <p:sp>
        <p:nvSpPr>
          <p:cNvPr id="381" name="Google Shape;381;p40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https://www.w3schools.com/</a:t>
            </a:r>
            <a:endParaRPr sz="250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>
                <a:solidFill>
                  <a:schemeClr val="hlink"/>
                </a:solidFill>
                <a:hlinkClick r:id="rId4"/>
              </a:rPr>
              <a:t>https://getbootstrap.com/</a:t>
            </a:r>
            <a:endParaRPr sz="250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https://github.com/PHPMailer/PHPMailer</a:t>
            </a:r>
            <a:endParaRPr sz="250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www.coursera.com</a:t>
            </a:r>
            <a:endParaRPr sz="250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>
                <a:solidFill>
                  <a:schemeClr val="hlink"/>
                </a:solidFill>
                <a:hlinkClick r:id="rId7"/>
              </a:rPr>
              <a:t>https://github.com/mpdf/mpdf</a:t>
            </a:r>
            <a:endParaRPr sz="2500"/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⚫"/>
            </a:pPr>
            <a:r>
              <a:rPr lang="en-US" sz="2500" u="sng">
                <a:solidFill>
                  <a:schemeClr val="hlink"/>
                </a:solidFill>
                <a:hlinkClick r:id="rId8"/>
              </a:rPr>
              <a:t>www.youtube.com</a:t>
            </a:r>
            <a:endParaRPr sz="250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/>
          </a:p>
        </p:txBody>
      </p:sp>
      <p:sp>
        <p:nvSpPr>
          <p:cNvPr id="383" name="Google Shape;383;p40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definition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914400" y="1742475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6705" algn="l" rtl="0">
              <a:spcBef>
                <a:spcPts val="0"/>
              </a:spcBef>
              <a:spcAft>
                <a:spcPts val="0"/>
              </a:spcAft>
              <a:buSzPts val="1230"/>
              <a:buChar char="⚫"/>
            </a:pPr>
            <a:r>
              <a:rPr lang="en-US" sz="2300"/>
              <a:t>The purpose of this project is to make a hotel management system to make it easier to manage rooms in a hotel.</a:t>
            </a:r>
            <a:endParaRPr sz="2300"/>
          </a:p>
          <a:p>
            <a:pPr marL="457200" marR="0" lvl="0" indent="-306705" algn="l" rtl="0">
              <a:spcBef>
                <a:spcPts val="0"/>
              </a:spcBef>
              <a:spcAft>
                <a:spcPts val="0"/>
              </a:spcAft>
              <a:buSzPts val="1230"/>
              <a:buChar char="⚫"/>
            </a:pPr>
            <a:r>
              <a:rPr lang="en-US" sz="2300"/>
              <a:t>Rooms can be booked based on their category and the capacity of people. When booking the system checks the check-in and the check-out dates to see if there the room is booked</a:t>
            </a:r>
            <a:endParaRPr sz="2300"/>
          </a:p>
          <a:p>
            <a:pPr marL="457200" marR="0" lvl="0" indent="-306705" algn="l" rtl="0">
              <a:spcBef>
                <a:spcPts val="0"/>
              </a:spcBef>
              <a:spcAft>
                <a:spcPts val="0"/>
              </a:spcAft>
              <a:buSzPts val="1230"/>
              <a:buChar char="⚫"/>
            </a:pPr>
            <a:r>
              <a:rPr lang="en-US" sz="2300"/>
              <a:t>Users can book a hotel easily and with a seamless experience. </a:t>
            </a:r>
            <a:endParaRPr sz="2300"/>
          </a:p>
          <a:p>
            <a:pPr marL="457200" marR="0" lvl="0" indent="-306705" algn="l" rtl="0">
              <a:spcBef>
                <a:spcPts val="0"/>
              </a:spcBef>
              <a:spcAft>
                <a:spcPts val="0"/>
              </a:spcAft>
              <a:buSzPts val="1230"/>
              <a:buChar char="⚫"/>
            </a:pPr>
            <a:r>
              <a:rPr lang="en-US" sz="2300"/>
              <a:t>An admin user can also manage the details of rooms, view bookings, view users, add rooms and delete rooms. </a:t>
            </a:r>
            <a:endParaRPr sz="2300"/>
          </a:p>
          <a:p>
            <a:pPr marL="273050" marR="0" lvl="0" indent="-13271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685800" y="1619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System description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fld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 dirty="0"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5" y="1457337"/>
            <a:ext cx="4164237" cy="453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787" y="1624025"/>
            <a:ext cx="32480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85800" y="1619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System description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</a:t>
            </a:fld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</a:t>
            </a:r>
            <a:r>
              <a:rPr lang="en-US" sz="1400" b="0" i="0" u="none" dirty="0" smtClean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</a:t>
            </a:r>
            <a:endParaRPr dirty="0"/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25" y="1541900"/>
            <a:ext cx="7630544" cy="4066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685800" y="1619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System description</a:t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</a:t>
            </a:fld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</a:t>
            </a:r>
            <a:r>
              <a:rPr lang="en-US" sz="1400" b="0" i="0" u="none" dirty="0" smtClean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</a:t>
            </a:r>
            <a:endParaRPr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0549"/>
            <a:ext cx="8839201" cy="40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0" y="188700"/>
            <a:ext cx="901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Database Tables</a:t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7</a:t>
            </a:fld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146050" y="1331700"/>
            <a:ext cx="3825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Room Table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50" y="1859100"/>
            <a:ext cx="8774701" cy="41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152400" y="185675"/>
            <a:ext cx="8991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Database Tables</a:t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8</a:t>
            </a:fld>
            <a:endParaRPr/>
          </a:p>
        </p:txBody>
      </p:sp>
      <p:sp>
        <p:nvSpPr>
          <p:cNvPr id="182" name="Google Shape;182;p21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146050" y="1331700"/>
            <a:ext cx="3825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User Table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100"/>
            <a:ext cx="8839201" cy="375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0" y="1887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/>
              <a:t>Database Tables</a:t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9</a:t>
            </a:fld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2643187" y="6143625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Baskerville"/>
              <a:buNone/>
            </a:pPr>
            <a:r>
              <a:rPr lang="en-US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Hotel Management System                                </a:t>
            </a:r>
            <a:r>
              <a:rPr lang="en-US" sz="1400" b="0" i="0" u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      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75" y="4020612"/>
            <a:ext cx="8839200" cy="217419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146050" y="1331700"/>
            <a:ext cx="3825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Reservation Table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50" y="1735775"/>
            <a:ext cx="8701400" cy="18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146050" y="3583500"/>
            <a:ext cx="3825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Payments Table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qui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714</Words>
  <Application>Microsoft Office PowerPoint</Application>
  <PresentationFormat>On-screen Show (4:3)</PresentationFormat>
  <Paragraphs>169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Libre Franklin</vt:lpstr>
      <vt:lpstr>Calibri</vt:lpstr>
      <vt:lpstr>Libre Baskerville</vt:lpstr>
      <vt:lpstr>Noto Sans Symbols</vt:lpstr>
      <vt:lpstr>Raleway</vt:lpstr>
      <vt:lpstr>Arial</vt:lpstr>
      <vt:lpstr>Equity</vt:lpstr>
      <vt:lpstr>Content</vt:lpstr>
      <vt:lpstr>Introduction </vt:lpstr>
      <vt:lpstr>Problem definition</vt:lpstr>
      <vt:lpstr>System description</vt:lpstr>
      <vt:lpstr>System description</vt:lpstr>
      <vt:lpstr>System description</vt:lpstr>
      <vt:lpstr>Database Tables</vt:lpstr>
      <vt:lpstr>Database Tables</vt:lpstr>
      <vt:lpstr>Database Tables</vt:lpstr>
      <vt:lpstr>Hardware &amp; software requirements</vt:lpstr>
      <vt:lpstr>Hardware &amp; software requirements</vt:lpstr>
      <vt:lpstr>User Interface Design</vt:lpstr>
      <vt:lpstr>Homepage</vt:lpstr>
      <vt:lpstr>Homepage</vt:lpstr>
      <vt:lpstr>Sign Up</vt:lpstr>
      <vt:lpstr>Login</vt:lpstr>
      <vt:lpstr>Reservation</vt:lpstr>
      <vt:lpstr>View Rooms</vt:lpstr>
      <vt:lpstr>Room Details</vt:lpstr>
      <vt:lpstr>About Us</vt:lpstr>
      <vt:lpstr>Admin Panel</vt:lpstr>
      <vt:lpstr>Admin Panel - Edit Rooms</vt:lpstr>
      <vt:lpstr>Feedback</vt:lpstr>
      <vt:lpstr>Applications of the System</vt:lpstr>
      <vt:lpstr>Conclusion</vt:lpstr>
      <vt:lpstr>Future Scope</vt:lpstr>
      <vt:lpstr>Literature Cited(book and web References)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</dc:title>
  <dc:creator>LENOVO</dc:creator>
  <cp:lastModifiedBy>LENOVO</cp:lastModifiedBy>
  <cp:revision>3</cp:revision>
  <dcterms:modified xsi:type="dcterms:W3CDTF">2022-11-08T14:35:37Z</dcterms:modified>
</cp:coreProperties>
</file>